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736" r:id="rId2"/>
    <p:sldId id="1724" r:id="rId3"/>
    <p:sldId id="1855" r:id="rId4"/>
    <p:sldId id="1856" r:id="rId5"/>
    <p:sldId id="1779" r:id="rId6"/>
    <p:sldId id="310" r:id="rId7"/>
    <p:sldId id="1859" r:id="rId8"/>
    <p:sldId id="1854" r:id="rId9"/>
    <p:sldId id="1778" r:id="rId10"/>
    <p:sldId id="1846" r:id="rId11"/>
    <p:sldId id="1868" r:id="rId12"/>
    <p:sldId id="1869" r:id="rId13"/>
    <p:sldId id="1870" r:id="rId14"/>
    <p:sldId id="1871" r:id="rId15"/>
    <p:sldId id="1875" r:id="rId16"/>
    <p:sldId id="1804" r:id="rId17"/>
    <p:sldId id="1872" r:id="rId18"/>
    <p:sldId id="1777" r:id="rId19"/>
    <p:sldId id="1749" r:id="rId20"/>
    <p:sldId id="1873" r:id="rId21"/>
    <p:sldId id="1864" r:id="rId22"/>
    <p:sldId id="1866" r:id="rId23"/>
    <p:sldId id="1874" r:id="rId24"/>
    <p:sldId id="1714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B2E7E7"/>
    <a:srgbClr val="B9E0E3"/>
    <a:srgbClr val="ABDDD1"/>
    <a:srgbClr val="7CCAB7"/>
    <a:srgbClr val="486AE5"/>
    <a:srgbClr val="F4FAF9"/>
    <a:srgbClr val="C9E9E1"/>
    <a:srgbClr val="DCF1E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5" autoAdjust="0"/>
    <p:restoredTop sz="95181" autoAdjust="0"/>
  </p:normalViewPr>
  <p:slideViewPr>
    <p:cSldViewPr>
      <p:cViewPr varScale="1">
        <p:scale>
          <a:sx n="145" d="100"/>
          <a:sy n="145" d="100"/>
        </p:scale>
        <p:origin x="252" y="-4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35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45591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30388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9038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15" r:id="rId4"/>
    <p:sldLayoutId id="2147483816" r:id="rId5"/>
    <p:sldLayoutId id="2147483817" r:id="rId6"/>
    <p:sldLayoutId id="2147483805" r:id="rId7"/>
    <p:sldLayoutId id="2147483768" r:id="rId8"/>
    <p:sldLayoutId id="2147483756" r:id="rId9"/>
    <p:sldLayoutId id="2147483796" r:id="rId10"/>
    <p:sldLayoutId id="2147483758" r:id="rId11"/>
    <p:sldLayoutId id="2147483791" r:id="rId12"/>
    <p:sldLayoutId id="2147483763" r:id="rId13"/>
    <p:sldLayoutId id="2147483803" r:id="rId14"/>
    <p:sldLayoutId id="2147483807" r:id="rId15"/>
    <p:sldLayoutId id="2147483804" r:id="rId16"/>
    <p:sldLayoutId id="2147483810" r:id="rId17"/>
    <p:sldLayoutId id="2147483818" r:id="rId18"/>
    <p:sldLayoutId id="2147483793" r:id="rId19"/>
    <p:sldLayoutId id="2147483802" r:id="rId20"/>
    <p:sldLayoutId id="2147483813" r:id="rId21"/>
    <p:sldLayoutId id="2147483814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@api/deki/files/57058/Analytics_-_How_to_change_the_no_results_message_to_a_specific_message_in_an_Analytics_report.docx?revision=1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C6C00A-D08B-4044-94E2-B5F7A1014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2139702"/>
            <a:ext cx="5044404" cy="1368152"/>
          </a:xfrm>
        </p:spPr>
        <p:txBody>
          <a:bodyPr/>
          <a:lstStyle/>
          <a:p>
            <a:r>
              <a:rPr lang="en-US" sz="2800" dirty="0"/>
              <a:t>How to create a link to rerun a prompted Alma Analytics report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568CF4-3CA7-484B-B6C1-F49D53072F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6656" y="4011910"/>
            <a:ext cx="4972396" cy="864096"/>
          </a:xfrm>
        </p:spPr>
        <p:txBody>
          <a:bodyPr>
            <a:normAutofit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48093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Adding the link to rerun the report when there are no results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6C81E5-AB28-436D-AB56-0DDF22848904}"/>
              </a:ext>
            </a:extLst>
          </p:cNvPr>
          <p:cNvSpPr/>
          <p:nvPr/>
        </p:nvSpPr>
        <p:spPr>
          <a:xfrm>
            <a:off x="2592286" y="2884036"/>
            <a:ext cx="5580114" cy="317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869987"/>
          </a:xfrm>
        </p:spPr>
        <p:txBody>
          <a:bodyPr>
            <a:normAutofit/>
          </a:bodyPr>
          <a:lstStyle/>
          <a:p>
            <a:r>
              <a:rPr lang="en-US" dirty="0"/>
              <a:t>When we clicked "Open" the URL which was created is: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234EFA-77B2-495E-91F2-3CFD262DE857}"/>
              </a:ext>
            </a:extLst>
          </p:cNvPr>
          <p:cNvSpPr txBox="1"/>
          <p:nvPr/>
        </p:nvSpPr>
        <p:spPr>
          <a:xfrm>
            <a:off x="179512" y="1154752"/>
            <a:ext cx="8784976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https://analytics12-euf.alma.exlibrisgroup.com/analytics/saw.dll?PortalGo&amp;Action=prompt&amp;path=%2Fshared%2FThe%20London%20Library%2044LON_INST%2FReports%2FExl%2FLocalShelfMark_099_List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05B898-3A4F-4FBB-8C45-88E0CADF5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7694"/>
            <a:ext cx="9144000" cy="26754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310A2E-AA8F-467F-B83B-DD5EC2922F50}"/>
              </a:ext>
            </a:extLst>
          </p:cNvPr>
          <p:cNvSpPr/>
          <p:nvPr/>
        </p:nvSpPr>
        <p:spPr>
          <a:xfrm>
            <a:off x="971600" y="2440057"/>
            <a:ext cx="6624736" cy="317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07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Adding the link to rerun the report when there are no results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869987"/>
          </a:xfrm>
        </p:spPr>
        <p:txBody>
          <a:bodyPr>
            <a:normAutofit/>
          </a:bodyPr>
          <a:lstStyle/>
          <a:p>
            <a:r>
              <a:rPr lang="en-US" dirty="0"/>
              <a:t>We can use the URL to create a link, and we will make the link be a button.  Here is URL (again):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234EFA-77B2-495E-91F2-3CFD262DE857}"/>
              </a:ext>
            </a:extLst>
          </p:cNvPr>
          <p:cNvSpPr txBox="1"/>
          <p:nvPr/>
        </p:nvSpPr>
        <p:spPr>
          <a:xfrm>
            <a:off x="243079" y="1690292"/>
            <a:ext cx="8784976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https://analytics12-euf.alma.exlibrisgroup.com/analytics/</a:t>
            </a:r>
            <a:r>
              <a:rPr lang="en-US" sz="1400" dirty="0">
                <a:highlight>
                  <a:srgbClr val="FFFF00"/>
                </a:highlight>
              </a:rPr>
              <a:t>saw.dll?PortalGo&amp;Action=prompt&amp;path=%2Fshared%2FThe%20London%20Library%2044LON_INST%2FReports%2FExl%2FLocalShelfMark_099_List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72EA0007-603D-4CF1-BA5B-63343075395B}"/>
              </a:ext>
            </a:extLst>
          </p:cNvPr>
          <p:cNvSpPr txBox="1">
            <a:spLocks/>
          </p:cNvSpPr>
          <p:nvPr/>
        </p:nvSpPr>
        <p:spPr>
          <a:xfrm>
            <a:off x="179512" y="2787774"/>
            <a:ext cx="8568952" cy="509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Here is the link to the report as a button: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3FC5D8-AE54-42BC-9BA9-DDB38B1A67B0}"/>
              </a:ext>
            </a:extLst>
          </p:cNvPr>
          <p:cNvSpPr txBox="1"/>
          <p:nvPr/>
        </p:nvSpPr>
        <p:spPr>
          <a:xfrm>
            <a:off x="251520" y="3489270"/>
            <a:ext cx="8784976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&lt;button onclick="</a:t>
            </a:r>
            <a:r>
              <a:rPr lang="en-US" sz="1400" dirty="0" err="1"/>
              <a:t>window.location.href</a:t>
            </a:r>
            <a:r>
              <a:rPr lang="en-US" sz="1400" dirty="0"/>
              <a:t>='</a:t>
            </a:r>
            <a:r>
              <a:rPr lang="en-US" sz="1400" dirty="0" err="1">
                <a:highlight>
                  <a:srgbClr val="FFFF00"/>
                </a:highlight>
              </a:rPr>
              <a:t>saw.dll?PortalGo&amp;Action</a:t>
            </a:r>
            <a:r>
              <a:rPr lang="en-US" sz="1400" dirty="0">
                <a:highlight>
                  <a:srgbClr val="FFFF00"/>
                </a:highlight>
              </a:rPr>
              <a:t>=</a:t>
            </a:r>
            <a:r>
              <a:rPr lang="en-US" sz="1400" dirty="0" err="1">
                <a:highlight>
                  <a:srgbClr val="FFFF00"/>
                </a:highlight>
              </a:rPr>
              <a:t>prompt&amp;path</a:t>
            </a:r>
            <a:r>
              <a:rPr lang="en-US" sz="1400" dirty="0">
                <a:highlight>
                  <a:srgbClr val="FFFF00"/>
                </a:highlight>
              </a:rPr>
              <a:t>=%2Fshared%2FThe%20London%20Library%2044LON_INST%2FReports%2FExl%2FLocalShelfMark_099_List </a:t>
            </a:r>
            <a:r>
              <a:rPr lang="en-US" sz="1400" dirty="0"/>
              <a:t>'"&gt;Rerun the report&lt;/button&gt;</a:t>
            </a:r>
          </a:p>
        </p:txBody>
      </p:sp>
    </p:spTree>
    <p:extLst>
      <p:ext uri="{BB962C8B-B14F-4D97-AF65-F5344CB8AC3E}">
        <p14:creationId xmlns:p14="http://schemas.microsoft.com/office/powerpoint/2010/main" val="390823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Adding the link to rerun the report when there are no results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3FC5D8-AE54-42BC-9BA9-DDB38B1A67B0}"/>
              </a:ext>
            </a:extLst>
          </p:cNvPr>
          <p:cNvSpPr txBox="1"/>
          <p:nvPr/>
        </p:nvSpPr>
        <p:spPr>
          <a:xfrm>
            <a:off x="251520" y="1419622"/>
            <a:ext cx="878497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&lt;button onclick="</a:t>
            </a:r>
            <a:r>
              <a:rPr lang="en-US" sz="1400" dirty="0" err="1"/>
              <a:t>window.location.href</a:t>
            </a:r>
            <a:r>
              <a:rPr lang="en-US" sz="1400" dirty="0"/>
              <a:t>='</a:t>
            </a:r>
            <a:r>
              <a:rPr lang="en-US" sz="1400" dirty="0">
                <a:highlight>
                  <a:srgbClr val="FFFF00"/>
                </a:highlight>
              </a:rPr>
              <a:t>part of the URL fromsaw.dll to end of report name</a:t>
            </a:r>
            <a:r>
              <a:rPr lang="en-US" sz="1400" dirty="0"/>
              <a:t>'"&gt;</a:t>
            </a:r>
            <a:r>
              <a:rPr lang="en-US" sz="1400" dirty="0">
                <a:highlight>
                  <a:srgbClr val="00FF00"/>
                </a:highlight>
              </a:rPr>
              <a:t>text of button</a:t>
            </a:r>
            <a:r>
              <a:rPr lang="en-US" sz="1400" dirty="0"/>
              <a:t>&lt;/button&gt;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40ABB07-C221-4112-BF3B-FA91BB759412}"/>
              </a:ext>
            </a:extLst>
          </p:cNvPr>
          <p:cNvSpPr txBox="1">
            <a:spLocks/>
          </p:cNvSpPr>
          <p:nvPr/>
        </p:nvSpPr>
        <p:spPr>
          <a:xfrm>
            <a:off x="179512" y="1995686"/>
            <a:ext cx="8568952" cy="509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Here is our real example: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927937-AF6D-4352-A666-7F81C8DB76BA}"/>
              </a:ext>
            </a:extLst>
          </p:cNvPr>
          <p:cNvSpPr txBox="1"/>
          <p:nvPr/>
        </p:nvSpPr>
        <p:spPr>
          <a:xfrm>
            <a:off x="251520" y="2643758"/>
            <a:ext cx="8784976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&lt;button onclick="</a:t>
            </a:r>
            <a:r>
              <a:rPr lang="en-US" sz="1400" dirty="0" err="1"/>
              <a:t>window.location.href</a:t>
            </a:r>
            <a:r>
              <a:rPr lang="en-US" sz="1400" dirty="0"/>
              <a:t>='</a:t>
            </a:r>
            <a:r>
              <a:rPr lang="en-US" sz="1400" dirty="0" err="1">
                <a:highlight>
                  <a:srgbClr val="FFFF00"/>
                </a:highlight>
              </a:rPr>
              <a:t>saw.dll?PortalGo&amp;Action</a:t>
            </a:r>
            <a:r>
              <a:rPr lang="en-US" sz="1400" dirty="0">
                <a:highlight>
                  <a:srgbClr val="FFFF00"/>
                </a:highlight>
              </a:rPr>
              <a:t>=</a:t>
            </a:r>
            <a:r>
              <a:rPr lang="en-US" sz="1400" dirty="0" err="1">
                <a:highlight>
                  <a:srgbClr val="FFFF00"/>
                </a:highlight>
              </a:rPr>
              <a:t>prompt&amp;path</a:t>
            </a:r>
            <a:r>
              <a:rPr lang="en-US" sz="1400" dirty="0">
                <a:highlight>
                  <a:srgbClr val="FFFF00"/>
                </a:highlight>
              </a:rPr>
              <a:t>=%2Fshared%2FThe%20London%20Library%2044LON_INST%2FReports%2FExl%2FLocalShelfMark_099_List </a:t>
            </a:r>
            <a:r>
              <a:rPr lang="en-US" sz="1400" dirty="0"/>
              <a:t>'"&gt;</a:t>
            </a:r>
            <a:r>
              <a:rPr lang="en-US" sz="1400" dirty="0">
                <a:highlight>
                  <a:srgbClr val="00FF00"/>
                </a:highlight>
              </a:rPr>
              <a:t>Rerun the report</a:t>
            </a:r>
            <a:r>
              <a:rPr lang="en-US" sz="1400" dirty="0"/>
              <a:t>&lt;/button&gt;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1D383DE-BBA5-4B8B-9507-E19C966CA333}"/>
              </a:ext>
            </a:extLst>
          </p:cNvPr>
          <p:cNvSpPr txBox="1">
            <a:spLocks/>
          </p:cNvSpPr>
          <p:nvPr/>
        </p:nvSpPr>
        <p:spPr>
          <a:xfrm>
            <a:off x="251520" y="915566"/>
            <a:ext cx="8568952" cy="509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Here is syntax for the link: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C52C54C-B1E9-4565-B0FD-462FFFAAB2B3}"/>
              </a:ext>
            </a:extLst>
          </p:cNvPr>
          <p:cNvSpPr txBox="1">
            <a:spLocks/>
          </p:cNvSpPr>
          <p:nvPr/>
        </p:nvSpPr>
        <p:spPr>
          <a:xfrm>
            <a:off x="251520" y="4006019"/>
            <a:ext cx="8568952" cy="725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Note: </a:t>
            </a:r>
            <a:r>
              <a:rPr lang="en-US" dirty="0"/>
              <a:t>If you copy and paste these examples make sure the quotations marks do not get ruined during the "paste" and if so rewrite them manually.</a:t>
            </a:r>
          </a:p>
        </p:txBody>
      </p:sp>
    </p:spTree>
    <p:extLst>
      <p:ext uri="{BB962C8B-B14F-4D97-AF65-F5344CB8AC3E}">
        <p14:creationId xmlns:p14="http://schemas.microsoft.com/office/powerpoint/2010/main" val="170923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40D2AF-D131-4B2D-8C23-15151CA3B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43025"/>
            <a:ext cx="4724400" cy="2457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Adding the link to rerun the report when there are no results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869987"/>
          </a:xfrm>
        </p:spPr>
        <p:txBody>
          <a:bodyPr>
            <a:normAutofit/>
          </a:bodyPr>
          <a:lstStyle/>
          <a:p>
            <a:r>
              <a:rPr lang="en-US" dirty="0"/>
              <a:t>From the criteria tab of the report click "edit analysis properties"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FD9966-0226-4E81-B2B3-DDDD3F0F401E}"/>
              </a:ext>
            </a:extLst>
          </p:cNvPr>
          <p:cNvSpPr/>
          <p:nvPr/>
        </p:nvSpPr>
        <p:spPr>
          <a:xfrm>
            <a:off x="5076056" y="2358101"/>
            <a:ext cx="2697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73E188-99A9-4FD5-9EF5-23D18FE62272}"/>
              </a:ext>
            </a:extLst>
          </p:cNvPr>
          <p:cNvSpPr/>
          <p:nvPr/>
        </p:nvSpPr>
        <p:spPr>
          <a:xfrm>
            <a:off x="2267744" y="1913630"/>
            <a:ext cx="720080" cy="349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29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Adding the link to rerun the report when there are no results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3861869"/>
          </a:xfrm>
        </p:spPr>
        <p:txBody>
          <a:bodyPr>
            <a:normAutofit/>
          </a:bodyPr>
          <a:lstStyle/>
          <a:p>
            <a:r>
              <a:rPr lang="en-US" dirty="0"/>
              <a:t>On the “Edit Analysis Properties” screen (seen on next slide) do as follows:</a:t>
            </a:r>
          </a:p>
          <a:p>
            <a:pPr lvl="1"/>
            <a:r>
              <a:rPr lang="en-US" dirty="0"/>
              <a:t>Change the "No results settings" to "Display Custom Message"</a:t>
            </a:r>
          </a:p>
          <a:p>
            <a:pPr lvl="1"/>
            <a:r>
              <a:rPr lang="en-US" dirty="0"/>
              <a:t>In the "Message" section put the link which we just made</a:t>
            </a:r>
          </a:p>
          <a:p>
            <a:pPr lvl="1"/>
            <a:r>
              <a:rPr lang="en-US" dirty="0"/>
              <a:t>Check the checkbox “Contains HTML Markup”</a:t>
            </a:r>
          </a:p>
          <a:p>
            <a:pPr lvl="1"/>
            <a:r>
              <a:rPr lang="en-US" dirty="0"/>
              <a:t>If desired also add a header</a:t>
            </a:r>
          </a:p>
        </p:txBody>
      </p:sp>
    </p:spTree>
    <p:extLst>
      <p:ext uri="{BB962C8B-B14F-4D97-AF65-F5344CB8AC3E}">
        <p14:creationId xmlns:p14="http://schemas.microsoft.com/office/powerpoint/2010/main" val="2472621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1EEE95-B381-4785-B6D8-6300D04BE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646479"/>
            <a:ext cx="6819900" cy="41052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Adding the link to rerun the report when there are no results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D8DFA1-34DA-4F77-AAFF-37FBC2EBC29F}"/>
              </a:ext>
            </a:extLst>
          </p:cNvPr>
          <p:cNvSpPr/>
          <p:nvPr/>
        </p:nvSpPr>
        <p:spPr>
          <a:xfrm>
            <a:off x="3302810" y="2337660"/>
            <a:ext cx="2493326" cy="10981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DCDCFD-ADBC-4D5E-A0CC-633B500D0309}"/>
              </a:ext>
            </a:extLst>
          </p:cNvPr>
          <p:cNvCxnSpPr>
            <a:cxnSpLocks/>
          </p:cNvCxnSpPr>
          <p:nvPr/>
        </p:nvCxnSpPr>
        <p:spPr>
          <a:xfrm flipH="1">
            <a:off x="4490942" y="1389443"/>
            <a:ext cx="562583" cy="6169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3CBA9A4-9E7C-4424-AA5E-36BAE74AF0DE}"/>
              </a:ext>
            </a:extLst>
          </p:cNvPr>
          <p:cNvSpPr txBox="1"/>
          <p:nvPr/>
        </p:nvSpPr>
        <p:spPr>
          <a:xfrm>
            <a:off x="4695007" y="743112"/>
            <a:ext cx="297057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also added a header, but it is not necessary for the link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3B10CE-1685-4C10-8DC6-D35E215A6FF6}"/>
              </a:ext>
            </a:extLst>
          </p:cNvPr>
          <p:cNvCxnSpPr>
            <a:cxnSpLocks/>
          </p:cNvCxnSpPr>
          <p:nvPr/>
        </p:nvCxnSpPr>
        <p:spPr>
          <a:xfrm flipH="1" flipV="1">
            <a:off x="6112384" y="1934796"/>
            <a:ext cx="358517" cy="5546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75A9EC9-62CF-49AC-AEDE-9AE3697412F4}"/>
              </a:ext>
            </a:extLst>
          </p:cNvPr>
          <p:cNvSpPr txBox="1"/>
          <p:nvPr/>
        </p:nvSpPr>
        <p:spPr>
          <a:xfrm>
            <a:off x="5921904" y="2499742"/>
            <a:ext cx="297057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Check “Contains HTML Markup”</a:t>
            </a:r>
          </a:p>
        </p:txBody>
      </p:sp>
    </p:spTree>
    <p:extLst>
      <p:ext uri="{BB962C8B-B14F-4D97-AF65-F5344CB8AC3E}">
        <p14:creationId xmlns:p14="http://schemas.microsoft.com/office/powerpoint/2010/main" val="3965817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A1681E-CDFE-401A-B137-1F6389703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650171"/>
            <a:ext cx="4086225" cy="1933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Adding the link to rerun the report when there are no results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54097"/>
            <a:ext cx="8424936" cy="3925725"/>
          </a:xfrm>
        </p:spPr>
        <p:txBody>
          <a:bodyPr>
            <a:normAutofit/>
          </a:bodyPr>
          <a:lstStyle/>
          <a:p>
            <a:r>
              <a:rPr lang="en-US" dirty="0"/>
              <a:t>Now if we click "Open" on the report and again choose a value which will yield no results we get this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3E9212-3723-495D-8581-2F2E42730605}"/>
              </a:ext>
            </a:extLst>
          </p:cNvPr>
          <p:cNvCxnSpPr>
            <a:cxnSpLocks/>
          </p:cNvCxnSpPr>
          <p:nvPr/>
        </p:nvCxnSpPr>
        <p:spPr>
          <a:xfrm flipH="1" flipV="1">
            <a:off x="3059832" y="3112680"/>
            <a:ext cx="3096345" cy="153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BF622FD-9624-4725-A92A-D3307E8C916E}"/>
              </a:ext>
            </a:extLst>
          </p:cNvPr>
          <p:cNvSpPr txBox="1"/>
          <p:nvPr/>
        </p:nvSpPr>
        <p:spPr>
          <a:xfrm>
            <a:off x="6156176" y="2789515"/>
            <a:ext cx="208823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Now we will click the button …</a:t>
            </a:r>
          </a:p>
        </p:txBody>
      </p:sp>
    </p:spTree>
    <p:extLst>
      <p:ext uri="{BB962C8B-B14F-4D97-AF65-F5344CB8AC3E}">
        <p14:creationId xmlns:p14="http://schemas.microsoft.com/office/powerpoint/2010/main" val="99725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Adding the link to rerun the report when there are no results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54097"/>
            <a:ext cx="8424936" cy="3925725"/>
          </a:xfrm>
        </p:spPr>
        <p:txBody>
          <a:bodyPr>
            <a:normAutofit/>
          </a:bodyPr>
          <a:lstStyle/>
          <a:p>
            <a:r>
              <a:rPr lang="en-US" dirty="0"/>
              <a:t>And we are prompted to run the report again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6C7E36-2D4B-4BCA-AAD7-DCB442F70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1447800"/>
            <a:ext cx="3829050" cy="2247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93554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319778"/>
            <a:ext cx="9144000" cy="1240583"/>
          </a:xfrm>
        </p:spPr>
        <p:txBody>
          <a:bodyPr/>
          <a:lstStyle/>
          <a:p>
            <a:pPr algn="ctr"/>
            <a:r>
              <a:rPr lang="en-US" sz="2600" dirty="0"/>
              <a:t>Adding the link to rerun the report when there are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69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789B1B-BCC5-4BBB-9A8E-50B174137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2" y="491612"/>
            <a:ext cx="3552825" cy="4162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the link to rerun the report when there are results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3940344" cy="3789861"/>
          </a:xfrm>
        </p:spPr>
        <p:txBody>
          <a:bodyPr>
            <a:normAutofit/>
          </a:bodyPr>
          <a:lstStyle/>
          <a:p>
            <a:r>
              <a:rPr lang="en-US" dirty="0"/>
              <a:t>It is also possible to add the link to rerun the report when there are results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404140-B48D-41E1-AEB2-829AA190BA3B}"/>
              </a:ext>
            </a:extLst>
          </p:cNvPr>
          <p:cNvSpPr/>
          <p:nvPr/>
        </p:nvSpPr>
        <p:spPr>
          <a:xfrm>
            <a:off x="6456426" y="4204620"/>
            <a:ext cx="504056" cy="240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CF660E-66C8-4FFA-9183-553CA91131B1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6708453" y="4003325"/>
            <a:ext cx="1" cy="2012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6E9FBC5-CD5A-422F-9F35-8C11FB9A38F3}"/>
              </a:ext>
            </a:extLst>
          </p:cNvPr>
          <p:cNvSpPr txBox="1"/>
          <p:nvPr/>
        </p:nvSpPr>
        <p:spPr>
          <a:xfrm>
            <a:off x="3329374" y="3651870"/>
            <a:ext cx="14401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can add the link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818B34-3C9E-4CF5-BB7B-74282A59CE9A}"/>
              </a:ext>
            </a:extLst>
          </p:cNvPr>
          <p:cNvCxnSpPr>
            <a:cxnSpLocks/>
          </p:cNvCxnSpPr>
          <p:nvPr/>
        </p:nvCxnSpPr>
        <p:spPr>
          <a:xfrm flipH="1">
            <a:off x="4769534" y="3995614"/>
            <a:ext cx="19389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50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936" y="627535"/>
            <a:ext cx="4968552" cy="3312367"/>
          </a:xfrm>
        </p:spPr>
        <p:txBody>
          <a:bodyPr>
            <a:normAutofit/>
          </a:bodyPr>
          <a:lstStyle/>
          <a:p>
            <a:r>
              <a:rPr lang="en-US" sz="2000" dirty="0"/>
              <a:t>The question</a:t>
            </a:r>
          </a:p>
          <a:p>
            <a:r>
              <a:rPr lang="en-US" sz="2000" dirty="0"/>
              <a:t>The report</a:t>
            </a:r>
          </a:p>
          <a:p>
            <a:r>
              <a:rPr lang="en-US" sz="2000" dirty="0"/>
              <a:t>Adding the link to rerun the report when there are no results</a:t>
            </a:r>
          </a:p>
          <a:p>
            <a:r>
              <a:rPr lang="en-US" sz="2000" dirty="0"/>
              <a:t>Adding the link to rerun the report when there are results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0A0A0F-8CE2-4F4D-97D8-6D7EC5130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866" y="577352"/>
            <a:ext cx="4562475" cy="3943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the link to rerun the report when there are results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3508296" cy="3789861"/>
          </a:xfrm>
        </p:spPr>
        <p:txBody>
          <a:bodyPr>
            <a:normAutofit/>
          </a:bodyPr>
          <a:lstStyle/>
          <a:p>
            <a:r>
              <a:rPr lang="en-US" dirty="0"/>
              <a:t>From the results tab after clicking "edit" click “New View &gt; Other Views” and add a static text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404140-B48D-41E1-AEB2-829AA190BA3B}"/>
              </a:ext>
            </a:extLst>
          </p:cNvPr>
          <p:cNvSpPr/>
          <p:nvPr/>
        </p:nvSpPr>
        <p:spPr>
          <a:xfrm>
            <a:off x="7455242" y="3773217"/>
            <a:ext cx="936104" cy="2394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CF660E-66C8-4FFA-9183-553CA91131B1}"/>
              </a:ext>
            </a:extLst>
          </p:cNvPr>
          <p:cNvCxnSpPr>
            <a:cxnSpLocks/>
          </p:cNvCxnSpPr>
          <p:nvPr/>
        </p:nvCxnSpPr>
        <p:spPr>
          <a:xfrm>
            <a:off x="6978324" y="3836078"/>
            <a:ext cx="401988" cy="568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5BDE8E2-F65D-45BC-865A-A80C64CD3052}"/>
              </a:ext>
            </a:extLst>
          </p:cNvPr>
          <p:cNvSpPr/>
          <p:nvPr/>
        </p:nvSpPr>
        <p:spPr>
          <a:xfrm>
            <a:off x="5652120" y="542593"/>
            <a:ext cx="360040" cy="257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FE9DAC-E62E-42F8-9B85-D35D58597ECE}"/>
              </a:ext>
            </a:extLst>
          </p:cNvPr>
          <p:cNvSpPr/>
          <p:nvPr/>
        </p:nvSpPr>
        <p:spPr>
          <a:xfrm>
            <a:off x="5817145" y="4280424"/>
            <a:ext cx="936104" cy="2394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90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C28D835-4EF0-40A5-A506-EDCF8DB12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2499742"/>
            <a:ext cx="603885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1F5473-1843-4E5F-BAAE-627905A62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087" y="1445539"/>
            <a:ext cx="3933825" cy="628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the link to rerun the report when there are results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8"/>
            <a:ext cx="8568952" cy="7838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Edit the static text and put the linking text we already made in the static text and check "contains html markup"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404140-B48D-41E1-AEB2-829AA190BA3B}"/>
              </a:ext>
            </a:extLst>
          </p:cNvPr>
          <p:cNvSpPr/>
          <p:nvPr/>
        </p:nvSpPr>
        <p:spPr>
          <a:xfrm>
            <a:off x="5508104" y="1508539"/>
            <a:ext cx="30314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0DF0E4-BCCB-46CA-AF0B-AC9249065055}"/>
              </a:ext>
            </a:extLst>
          </p:cNvPr>
          <p:cNvCxnSpPr/>
          <p:nvPr/>
        </p:nvCxnSpPr>
        <p:spPr>
          <a:xfrm flipH="1">
            <a:off x="4625760" y="3219822"/>
            <a:ext cx="216024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551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the link to rerun the report when there are results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3789861"/>
          </a:xfrm>
        </p:spPr>
        <p:txBody>
          <a:bodyPr>
            <a:normAutofit/>
          </a:bodyPr>
          <a:lstStyle/>
          <a:p>
            <a:r>
              <a:rPr lang="en-US" dirty="0"/>
              <a:t>Now we will run the report again and choose a value which will yield results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FA41D-B2DF-4BD8-844A-404085B52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666875"/>
            <a:ext cx="3619500" cy="1809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3829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0B6D43-47EA-455D-8D90-EDA2FE762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429442"/>
            <a:ext cx="4375642" cy="42391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the link to rerun the report when there are results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3364280" cy="3789861"/>
          </a:xfrm>
        </p:spPr>
        <p:txBody>
          <a:bodyPr>
            <a:normAutofit/>
          </a:bodyPr>
          <a:lstStyle/>
          <a:p>
            <a:r>
              <a:rPr lang="en-US" dirty="0"/>
              <a:t>And from the results we can rerun the report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38DB9D-AC40-4D12-A7B9-BBD8AE5B9F9A}"/>
              </a:ext>
            </a:extLst>
          </p:cNvPr>
          <p:cNvCxnSpPr>
            <a:cxnSpLocks/>
          </p:cNvCxnSpPr>
          <p:nvPr/>
        </p:nvCxnSpPr>
        <p:spPr>
          <a:xfrm flipV="1">
            <a:off x="4796401" y="4393030"/>
            <a:ext cx="792088" cy="6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036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9FBF229-C599-4A23-B7CB-D49D1A797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xxx@exlibrisgroup.com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DA0A7-6517-4F13-90AE-AAE8D711DE03}"/>
              </a:ext>
            </a:extLst>
          </p:cNvPr>
          <p:cNvSpPr txBox="1"/>
          <p:nvPr/>
        </p:nvSpPr>
        <p:spPr>
          <a:xfrm>
            <a:off x="3580404" y="1635646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379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717935" cy="1240583"/>
          </a:xfrm>
        </p:spPr>
        <p:txBody>
          <a:bodyPr/>
          <a:lstStyle/>
          <a:p>
            <a:r>
              <a:rPr lang="en-US" sz="2600" dirty="0"/>
              <a:t>The question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4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have an analytics report that includes a prompt.  I want to add a link to the results so that a user can  click the link and rerun the report.  I want the link to appear both when there are and are not results.</a:t>
            </a:r>
          </a:p>
          <a:p>
            <a:endParaRPr lang="en-US" dirty="0"/>
          </a:p>
          <a:p>
            <a:r>
              <a:rPr lang="en-US" dirty="0"/>
              <a:t>I already know how to change the message (I saw </a:t>
            </a:r>
            <a:r>
              <a:rPr lang="en-US" dirty="0">
                <a:hlinkClick r:id="rId2" tooltip="Analytics - How to change the no results message to a specific message in an Analytics report.docx"/>
              </a:rPr>
              <a:t>How to change the no results message to a specific message in an Analytics report</a:t>
            </a:r>
            <a:r>
              <a:rPr lang="en-US" dirty="0"/>
              <a:t>).  I want a link or button though, to rerun the report</a:t>
            </a:r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00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717935" cy="1240583"/>
          </a:xfrm>
        </p:spPr>
        <p:txBody>
          <a:bodyPr/>
          <a:lstStyle/>
          <a:p>
            <a:r>
              <a:rPr lang="en-US" sz="2600" dirty="0"/>
              <a:t>The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4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The report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a report with a prompt.  It is run "by itself" and not inside a dashboard.</a:t>
            </a:r>
          </a:p>
          <a:p>
            <a:r>
              <a:rPr lang="en-US" dirty="0"/>
              <a:t>The report is named "LocalShelfMark_099_List"</a:t>
            </a:r>
          </a:p>
          <a:p>
            <a:r>
              <a:rPr lang="en-US" dirty="0"/>
              <a:t>We will see soon that the path and report name are included in the link for adding a button to rerun then report.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54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25B963-7DF6-4E89-AE60-E967F4B9B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725" y="3004181"/>
            <a:ext cx="3438525" cy="1028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3CDD41-6142-46E3-A9E1-F6ADC347C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040" y="1491630"/>
            <a:ext cx="4267200" cy="600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66" y="771551"/>
            <a:ext cx="8640960" cy="576064"/>
          </a:xfrm>
        </p:spPr>
        <p:txBody>
          <a:bodyPr>
            <a:normAutofit/>
          </a:bodyPr>
          <a:lstStyle/>
          <a:p>
            <a:r>
              <a:rPr lang="en-US" dirty="0"/>
              <a:t>If we click "Open" on the report …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495E6E-1177-46E2-B736-88A425AD2BF3}"/>
              </a:ext>
            </a:extLst>
          </p:cNvPr>
          <p:cNvSpPr/>
          <p:nvPr/>
        </p:nvSpPr>
        <p:spPr>
          <a:xfrm>
            <a:off x="4841784" y="3123018"/>
            <a:ext cx="1224136" cy="2526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FC8203-5E07-4954-A33C-94F2933BFFA1}"/>
              </a:ext>
            </a:extLst>
          </p:cNvPr>
          <p:cNvSpPr/>
          <p:nvPr/>
        </p:nvSpPr>
        <p:spPr>
          <a:xfrm>
            <a:off x="2935912" y="1804738"/>
            <a:ext cx="360040" cy="2633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DFCB1159-F949-4F82-A677-74D3E0EC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The report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714E8F0-5D86-4332-BC47-4388707A8B44}"/>
              </a:ext>
            </a:extLst>
          </p:cNvPr>
          <p:cNvSpPr txBox="1">
            <a:spLocks/>
          </p:cNvSpPr>
          <p:nvPr/>
        </p:nvSpPr>
        <p:spPr>
          <a:xfrm>
            <a:off x="231424" y="2283718"/>
            <a:ext cx="864096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And in the prompt we choose a value which will yield no results …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38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Then we get this: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BE1F494-59D9-4706-8791-7E5C7BD9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The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71360-700F-41B2-94C4-C9B0108A0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37" y="1781175"/>
            <a:ext cx="3590925" cy="15811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63565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999" cy="1240583"/>
          </a:xfrm>
        </p:spPr>
        <p:txBody>
          <a:bodyPr/>
          <a:lstStyle/>
          <a:p>
            <a:pPr algn="ctr"/>
            <a:r>
              <a:rPr lang="en-US" sz="2400" dirty="0"/>
              <a:t>Adding the link to rerun the report when there are no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95033"/>
      </p:ext>
    </p:extLst>
  </p:cSld>
  <p:clrMapOvr>
    <a:masterClrMapping/>
  </p:clrMapOvr>
</p:sld>
</file>

<file path=ppt/theme/theme1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17771</TotalTime>
  <Words>963</Words>
  <Application>Microsoft Office PowerPoint</Application>
  <PresentationFormat>On-screen Show (16:9)</PresentationFormat>
  <Paragraphs>90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Ex_Libris_2020</vt:lpstr>
      <vt:lpstr>How to create a link to rerun a prompted Alma Analytics report</vt:lpstr>
      <vt:lpstr>PowerPoint Presentation</vt:lpstr>
      <vt:lpstr>The question</vt:lpstr>
      <vt:lpstr>The question</vt:lpstr>
      <vt:lpstr>The report</vt:lpstr>
      <vt:lpstr>The report</vt:lpstr>
      <vt:lpstr>The report</vt:lpstr>
      <vt:lpstr>The report</vt:lpstr>
      <vt:lpstr>Adding the link to rerun the report when there are no results</vt:lpstr>
      <vt:lpstr>Adding the link to rerun the report when there are no results</vt:lpstr>
      <vt:lpstr>Adding the link to rerun the report when there are no results</vt:lpstr>
      <vt:lpstr>Adding the link to rerun the report when there are no results</vt:lpstr>
      <vt:lpstr>Adding the link to rerun the report when there are no results</vt:lpstr>
      <vt:lpstr>Adding the link to rerun the report when there are no results</vt:lpstr>
      <vt:lpstr>Adding the link to rerun the report when there are no results</vt:lpstr>
      <vt:lpstr>Adding the link to rerun the report when there are no results</vt:lpstr>
      <vt:lpstr>Adding the link to rerun the report when there are no results</vt:lpstr>
      <vt:lpstr>Adding the link to rerun the report when there are results</vt:lpstr>
      <vt:lpstr>Adding the link to rerun the report when there are results</vt:lpstr>
      <vt:lpstr>Adding the link to rerun the report when there are results</vt:lpstr>
      <vt:lpstr>Adding the link to rerun the report when there are results</vt:lpstr>
      <vt:lpstr>Adding the link to rerun the report when there are results</vt:lpstr>
      <vt:lpstr>Adding the link to rerun the report when there are results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689</cp:revision>
  <dcterms:created xsi:type="dcterms:W3CDTF">2017-01-02T15:10:30Z</dcterms:created>
  <dcterms:modified xsi:type="dcterms:W3CDTF">2023-07-09T07:28:19Z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